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attle for the Championship - Data Visualization and Analysis1">
            <a:extLst>
              <a:ext uri="{FF2B5EF4-FFF2-40B4-BE49-F238E27FC236}">
                <a16:creationId xmlns:a16="http://schemas.microsoft.com/office/drawing/2014/main" id="{C2C4ACF0-0332-4069-8C90-F4B14AC2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Battle for the Championship - Data Visualization and Analysis10">
            <a:extLst>
              <a:ext uri="{FF2B5EF4-FFF2-40B4-BE49-F238E27FC236}">
                <a16:creationId xmlns:a16="http://schemas.microsoft.com/office/drawing/2014/main" id="{E1F30069-493E-4456-BA7B-F223AFDC0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Battle for the Championship - Data Visualization and Analysis11">
            <a:extLst>
              <a:ext uri="{FF2B5EF4-FFF2-40B4-BE49-F238E27FC236}">
                <a16:creationId xmlns:a16="http://schemas.microsoft.com/office/drawing/2014/main" id="{BA51D3E6-C70A-409C-9AF7-4E71F3B2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Battle for the Championship - Data Visualization and Analysis12">
            <a:extLst>
              <a:ext uri="{FF2B5EF4-FFF2-40B4-BE49-F238E27FC236}">
                <a16:creationId xmlns:a16="http://schemas.microsoft.com/office/drawing/2014/main" id="{0ABB72B0-3B90-4DCC-AA20-4B6D6FFA0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Battle for the Championship - Data Visualization and Analysis13">
            <a:extLst>
              <a:ext uri="{FF2B5EF4-FFF2-40B4-BE49-F238E27FC236}">
                <a16:creationId xmlns:a16="http://schemas.microsoft.com/office/drawing/2014/main" id="{BB39E0AD-A703-4B41-908C-EEE3D832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Battle for the Championship - Data Visualization and Analysis14">
            <a:extLst>
              <a:ext uri="{FF2B5EF4-FFF2-40B4-BE49-F238E27FC236}">
                <a16:creationId xmlns:a16="http://schemas.microsoft.com/office/drawing/2014/main" id="{D21A4172-C9D5-4A51-9A94-E4339F63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Battle for the Championship - Data Visualization and Analysis15">
            <a:extLst>
              <a:ext uri="{FF2B5EF4-FFF2-40B4-BE49-F238E27FC236}">
                <a16:creationId xmlns:a16="http://schemas.microsoft.com/office/drawing/2014/main" id="{599CB031-40E5-4425-A645-3FD31E447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Battle for the Championship - Data Visualization and Analysis16">
            <a:extLst>
              <a:ext uri="{FF2B5EF4-FFF2-40B4-BE49-F238E27FC236}">
                <a16:creationId xmlns:a16="http://schemas.microsoft.com/office/drawing/2014/main" id="{84458C5A-0B34-4CEE-B3A7-2B2EBD3FF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Battle for the Championship - Data Visualization and Analysis17">
            <a:extLst>
              <a:ext uri="{FF2B5EF4-FFF2-40B4-BE49-F238E27FC236}">
                <a16:creationId xmlns:a16="http://schemas.microsoft.com/office/drawing/2014/main" id="{C3ECEC23-0D72-4F4E-B275-553637E4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Battle for the Championship - Data Visualization and Analysis18">
            <a:extLst>
              <a:ext uri="{FF2B5EF4-FFF2-40B4-BE49-F238E27FC236}">
                <a16:creationId xmlns:a16="http://schemas.microsoft.com/office/drawing/2014/main" id="{6A283B4C-A0C3-4F7F-99C2-CE225C14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Battle for the Championship - Data Visualization and Analysis19">
            <a:extLst>
              <a:ext uri="{FF2B5EF4-FFF2-40B4-BE49-F238E27FC236}">
                <a16:creationId xmlns:a16="http://schemas.microsoft.com/office/drawing/2014/main" id="{0D1274F6-7FEF-4BE4-A50C-3F0601264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Battle for the Championship - Data Visualization and Analysis2">
            <a:extLst>
              <a:ext uri="{FF2B5EF4-FFF2-40B4-BE49-F238E27FC236}">
                <a16:creationId xmlns:a16="http://schemas.microsoft.com/office/drawing/2014/main" id="{F4924A69-ABBC-44EB-8A8D-88E5C2BA8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Battle for the Championship - Data Visualization and Analysis20">
            <a:extLst>
              <a:ext uri="{FF2B5EF4-FFF2-40B4-BE49-F238E27FC236}">
                <a16:creationId xmlns:a16="http://schemas.microsoft.com/office/drawing/2014/main" id="{E7752E24-0CA8-4CF4-AE34-14A3456D2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Battle for the Championship - Data Visualization and Analysis21">
            <a:extLst>
              <a:ext uri="{FF2B5EF4-FFF2-40B4-BE49-F238E27FC236}">
                <a16:creationId xmlns:a16="http://schemas.microsoft.com/office/drawing/2014/main" id="{C4A00749-3869-4AAC-9518-5E8AEF57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Battle for the Championship - Data Visualization and Analysis22">
            <a:extLst>
              <a:ext uri="{FF2B5EF4-FFF2-40B4-BE49-F238E27FC236}">
                <a16:creationId xmlns:a16="http://schemas.microsoft.com/office/drawing/2014/main" id="{B22AB27F-9368-4C6D-9D70-38F1AEDC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Battle for the Championship - Data Visualization and Analysis23">
            <a:extLst>
              <a:ext uri="{FF2B5EF4-FFF2-40B4-BE49-F238E27FC236}">
                <a16:creationId xmlns:a16="http://schemas.microsoft.com/office/drawing/2014/main" id="{2C5EA6CE-CD39-4C7B-93FD-EF58A2F0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Battle for the Championship - Data Visualization and Analysis24">
            <a:extLst>
              <a:ext uri="{FF2B5EF4-FFF2-40B4-BE49-F238E27FC236}">
                <a16:creationId xmlns:a16="http://schemas.microsoft.com/office/drawing/2014/main" id="{0CD66037-5554-474C-9BFD-CCFED2299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Battle for the Championship - Data Visualization and Analysis25">
            <a:extLst>
              <a:ext uri="{FF2B5EF4-FFF2-40B4-BE49-F238E27FC236}">
                <a16:creationId xmlns:a16="http://schemas.microsoft.com/office/drawing/2014/main" id="{8AFC7084-670D-4C64-9A2F-BE1934A9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Battle for the Championship - Data Visualization and Analysis26">
            <a:extLst>
              <a:ext uri="{FF2B5EF4-FFF2-40B4-BE49-F238E27FC236}">
                <a16:creationId xmlns:a16="http://schemas.microsoft.com/office/drawing/2014/main" id="{95D1E4F9-8656-4022-9DA8-057915B38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Battle for the Championship - Data Visualization and Analysis27">
            <a:extLst>
              <a:ext uri="{FF2B5EF4-FFF2-40B4-BE49-F238E27FC236}">
                <a16:creationId xmlns:a16="http://schemas.microsoft.com/office/drawing/2014/main" id="{76B5D2CA-5970-433A-9CBB-066F8080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Battle for the Championship - Data Visualization and Analysis28">
            <a:extLst>
              <a:ext uri="{FF2B5EF4-FFF2-40B4-BE49-F238E27FC236}">
                <a16:creationId xmlns:a16="http://schemas.microsoft.com/office/drawing/2014/main" id="{BE102FD8-87B0-4420-9AA5-B82FB3F40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Battle for the Championship - Data Visualization and Analysis29">
            <a:extLst>
              <a:ext uri="{FF2B5EF4-FFF2-40B4-BE49-F238E27FC236}">
                <a16:creationId xmlns:a16="http://schemas.microsoft.com/office/drawing/2014/main" id="{491D8364-F17F-4A06-AC7C-527D4671A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Battle for the Championship - Data Visualization and Analysis3">
            <a:extLst>
              <a:ext uri="{FF2B5EF4-FFF2-40B4-BE49-F238E27FC236}">
                <a16:creationId xmlns:a16="http://schemas.microsoft.com/office/drawing/2014/main" id="{A51CECC8-F704-4E9C-AFCF-E0F686BD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Battle for the Championship - Data Visualization and Analysis30">
            <a:extLst>
              <a:ext uri="{FF2B5EF4-FFF2-40B4-BE49-F238E27FC236}">
                <a16:creationId xmlns:a16="http://schemas.microsoft.com/office/drawing/2014/main" id="{E61100EC-4CE2-4D4F-88B8-CA418795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Battle for the Championship - Data Visualization and Analysis31">
            <a:extLst>
              <a:ext uri="{FF2B5EF4-FFF2-40B4-BE49-F238E27FC236}">
                <a16:creationId xmlns:a16="http://schemas.microsoft.com/office/drawing/2014/main" id="{CE424E9C-6E08-431F-A3D3-9B8BEF7E4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Battle for the Championship - Data Visualization and Analysis32">
            <a:extLst>
              <a:ext uri="{FF2B5EF4-FFF2-40B4-BE49-F238E27FC236}">
                <a16:creationId xmlns:a16="http://schemas.microsoft.com/office/drawing/2014/main" id="{3AAA5273-5EDA-4FB6-8935-30D9A8F3E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Battle for the Championship - Data Visualization and Analysis33">
            <a:extLst>
              <a:ext uri="{FF2B5EF4-FFF2-40B4-BE49-F238E27FC236}">
                <a16:creationId xmlns:a16="http://schemas.microsoft.com/office/drawing/2014/main" id="{459EB887-44EC-4FD6-A205-1ED30B820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Battle for the Championship - Data Visualization and Analysis34">
            <a:extLst>
              <a:ext uri="{FF2B5EF4-FFF2-40B4-BE49-F238E27FC236}">
                <a16:creationId xmlns:a16="http://schemas.microsoft.com/office/drawing/2014/main" id="{8D88FC84-2E32-4FA0-8F16-E598DEEF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Battle for the Championship - Data Visualization and Analysis35">
            <a:extLst>
              <a:ext uri="{FF2B5EF4-FFF2-40B4-BE49-F238E27FC236}">
                <a16:creationId xmlns:a16="http://schemas.microsoft.com/office/drawing/2014/main" id="{429DD466-0630-4182-AA98-EF4854C4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Battle for the Championship - Data Visualization and Analysis36">
            <a:extLst>
              <a:ext uri="{FF2B5EF4-FFF2-40B4-BE49-F238E27FC236}">
                <a16:creationId xmlns:a16="http://schemas.microsoft.com/office/drawing/2014/main" id="{4367C9F9-FF54-4962-86AD-3DDF53C4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Battle for the Championship - Data Visualization and Analysis37">
            <a:extLst>
              <a:ext uri="{FF2B5EF4-FFF2-40B4-BE49-F238E27FC236}">
                <a16:creationId xmlns:a16="http://schemas.microsoft.com/office/drawing/2014/main" id="{9AD1FEAA-651B-4689-98F5-E89D31B5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Battle for the Championship - Data Visualization and Analysis38">
            <a:extLst>
              <a:ext uri="{FF2B5EF4-FFF2-40B4-BE49-F238E27FC236}">
                <a16:creationId xmlns:a16="http://schemas.microsoft.com/office/drawing/2014/main" id="{868D70C8-013E-4118-BD70-DFD7B69D7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Battle for the Championship - Data Visualization and Analysis39">
            <a:extLst>
              <a:ext uri="{FF2B5EF4-FFF2-40B4-BE49-F238E27FC236}">
                <a16:creationId xmlns:a16="http://schemas.microsoft.com/office/drawing/2014/main" id="{886B823C-996C-4A59-990F-57A1E7C1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Battle for the Championship - Data Visualization and Analysis4">
            <a:extLst>
              <a:ext uri="{FF2B5EF4-FFF2-40B4-BE49-F238E27FC236}">
                <a16:creationId xmlns:a16="http://schemas.microsoft.com/office/drawing/2014/main" id="{B7A98159-1739-4E48-A4E6-A6E1CB42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Battle for the Championship - Data Visualization and Analysis41">
            <a:extLst>
              <a:ext uri="{FF2B5EF4-FFF2-40B4-BE49-F238E27FC236}">
                <a16:creationId xmlns:a16="http://schemas.microsoft.com/office/drawing/2014/main" id="{AA1D3335-6C14-49E1-BA47-A7876DFA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Battle for the Championship - Data Visualization and Analysis42">
            <a:extLst>
              <a:ext uri="{FF2B5EF4-FFF2-40B4-BE49-F238E27FC236}">
                <a16:creationId xmlns:a16="http://schemas.microsoft.com/office/drawing/2014/main" id="{399D2127-E637-4218-A011-665F1A9E4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Battle for the Championship - Data Visualization and Analysis43">
            <a:extLst>
              <a:ext uri="{FF2B5EF4-FFF2-40B4-BE49-F238E27FC236}">
                <a16:creationId xmlns:a16="http://schemas.microsoft.com/office/drawing/2014/main" id="{8EB4A979-6BE8-47C4-BCA2-0EBC112E5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Battle for the Championship - Data Visualization and Analysis44">
            <a:extLst>
              <a:ext uri="{FF2B5EF4-FFF2-40B4-BE49-F238E27FC236}">
                <a16:creationId xmlns:a16="http://schemas.microsoft.com/office/drawing/2014/main" id="{2D1E4312-9CB7-4EE1-9C13-58E9E727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Battle for the Championship - Data Visualization and Analysis45">
            <a:extLst>
              <a:ext uri="{FF2B5EF4-FFF2-40B4-BE49-F238E27FC236}">
                <a16:creationId xmlns:a16="http://schemas.microsoft.com/office/drawing/2014/main" id="{288ACB10-010B-4630-BAFF-E3017767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Battle for the Championship - Data Visualization and Analysis46">
            <a:extLst>
              <a:ext uri="{FF2B5EF4-FFF2-40B4-BE49-F238E27FC236}">
                <a16:creationId xmlns:a16="http://schemas.microsoft.com/office/drawing/2014/main" id="{DDAD10E6-8478-4CE0-B6EF-0625B5A5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Battle for the Championship - Data Visualization and Analysis5">
            <a:extLst>
              <a:ext uri="{FF2B5EF4-FFF2-40B4-BE49-F238E27FC236}">
                <a16:creationId xmlns:a16="http://schemas.microsoft.com/office/drawing/2014/main" id="{A19C91AD-CDA3-4CC4-BC8A-C68B0B38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Battle for the Championship - Data Visualization and Analysis6">
            <a:extLst>
              <a:ext uri="{FF2B5EF4-FFF2-40B4-BE49-F238E27FC236}">
                <a16:creationId xmlns:a16="http://schemas.microsoft.com/office/drawing/2014/main" id="{DD6CFA51-1C87-4AF9-9E61-06BC8C91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Battle for the Championship - Data Visualization and Analysis7">
            <a:extLst>
              <a:ext uri="{FF2B5EF4-FFF2-40B4-BE49-F238E27FC236}">
                <a16:creationId xmlns:a16="http://schemas.microsoft.com/office/drawing/2014/main" id="{AB9F3E43-9653-4CC0-9C7A-936C84115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Battle for the Championship - Data Visualization and Analysis8">
            <a:extLst>
              <a:ext uri="{FF2B5EF4-FFF2-40B4-BE49-F238E27FC236}">
                <a16:creationId xmlns:a16="http://schemas.microsoft.com/office/drawing/2014/main" id="{617141FF-1AEE-45F3-82BC-F8CA23E3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Battle for the Championship - Data Visualization and Analysis9">
            <a:extLst>
              <a:ext uri="{FF2B5EF4-FFF2-40B4-BE49-F238E27FC236}">
                <a16:creationId xmlns:a16="http://schemas.microsoft.com/office/drawing/2014/main" id="{D9BC1EAF-D0AC-45F8-BA0B-29F8ECCA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Praneith Ranganath</cp:lastModifiedBy>
  <cp:revision>1</cp:revision>
  <dcterms:created xsi:type="dcterms:W3CDTF">2022-12-15T23:58:34Z</dcterms:created>
  <dcterms:modified xsi:type="dcterms:W3CDTF">2022-12-15T23:59:19Z</dcterms:modified>
</cp:coreProperties>
</file>